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63" r:id="rId2"/>
    <p:sldId id="257" r:id="rId3"/>
    <p:sldId id="258" r:id="rId4"/>
    <p:sldId id="259" r:id="rId5"/>
    <p:sldId id="265" r:id="rId6"/>
    <p:sldId id="269" r:id="rId7"/>
    <p:sldId id="270" r:id="rId8"/>
    <p:sldId id="268" r:id="rId9"/>
    <p:sldId id="260" r:id="rId10"/>
    <p:sldId id="261" r:id="rId11"/>
    <p:sldId id="262" r:id="rId12"/>
  </p:sldIdLst>
  <p:sldSz cx="9144000" cy="5143500" type="screen16x9"/>
  <p:notesSz cx="6858000" cy="9144000"/>
  <p:embeddedFontLst>
    <p:embeddedFont>
      <p:font typeface="EB Garamond" charset="0"/>
      <p:regular r:id="rId14"/>
      <p:bold r:id="rId15"/>
      <p:italic r:id="rId16"/>
      <p:boldItalic r:id="rId17"/>
    </p:embeddedFont>
    <p:embeddedFont>
      <p:font typeface="Calibri" pitchFamily="34" charset="0"/>
      <p:regular r:id="rId18"/>
      <p:bold r:id="rId19"/>
      <p:italic r:id="rId20"/>
      <p:boldItalic r:id="rId21"/>
    </p:embeddedFont>
    <p:embeddedFont>
      <p:font typeface="Public Sans" charset="0"/>
      <p:regular r:id="rId22"/>
    </p:embeddedFont>
    <p:embeddedFont>
      <p:font typeface="EB Garamond SemiBold" charset="0"/>
      <p:bold r:id="rId23"/>
    </p:embeddedFont>
    <p:embeddedFont>
      <p:font typeface="Tahoma" pitchFamily="34" charset="0"/>
      <p:regular r:id="rId24"/>
      <p:bold r:id="rId25"/>
    </p:embeddedFont>
    <p:embeddedFont>
      <p:font typeface="EB Garamond Medium"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5034463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dirty="0"/>
              <a:t>   </a:t>
            </a:r>
            <a:r>
              <a:rPr lang="en-IN" dirty="0" smtClean="0"/>
              <a:t>Task-4</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Google Shape;1880;p212"/>
          <p:cNvSpPr txBox="1">
            <a:spLocks/>
          </p:cNvSpPr>
          <p:nvPr/>
        </p:nvSpPr>
        <p:spPr>
          <a:xfrm>
            <a:off x="3984171" y="1983965"/>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https://github.com/Yagavi17/Task4_BackEnd</a:t>
            </a:r>
            <a:b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b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https://github.com/RishmaRamesh/Task4_BackEnd</a:t>
            </a:r>
            <a:b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b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https://github.com/Sowms02/Task4_BackEnd</a:t>
            </a:r>
            <a:b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br>
            <a:r>
              <a:rPr lang="en-AU" sz="10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https://github.com/nusrat160nj/Task4_backend</a:t>
            </a:r>
            <a:endParaRPr lang="en-AU" sz="10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a:t>
            </a:r>
            <a:r>
              <a:rPr lang="en-US" b="1" dirty="0" smtClean="0">
                <a:solidFill>
                  <a:schemeClr val="bg2"/>
                </a:solidFill>
                <a:latin typeface="Times New Roman" pitchFamily="18" charset="0"/>
                <a:cs typeface="Times New Roman" pitchFamily="18" charset="0"/>
              </a:rPr>
              <a:t>Screenshot- BACKEND</a:t>
            </a:r>
            <a:endParaRPr lang="en-IN" b="1" dirty="0">
              <a:solidFill>
                <a:schemeClr val="bg2"/>
              </a:solidFill>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818559"/>
            <a:ext cx="7165910" cy="4030824"/>
          </a:xfrm>
          <a:prstGeom prst="rect">
            <a:avLst/>
          </a:prstGeom>
        </p:spPr>
      </p:pic>
    </p:spTree>
    <p:extLst>
      <p:ext uri="{BB962C8B-B14F-4D97-AF65-F5344CB8AC3E}">
        <p14:creationId xmlns:p14="http://schemas.microsoft.com/office/powerpoint/2010/main" val="398414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a:t>
            </a:r>
            <a:r>
              <a:rPr lang="en-US" b="1" dirty="0" smtClean="0">
                <a:solidFill>
                  <a:schemeClr val="bg2"/>
                </a:solidFill>
                <a:latin typeface="Times New Roman" pitchFamily="18" charset="0"/>
                <a:cs typeface="Times New Roman" pitchFamily="18" charset="0"/>
              </a:rPr>
              <a:t>Screenshot- BACKEND</a:t>
            </a:r>
            <a:endParaRPr lang="en-IN" b="1" dirty="0">
              <a:solidFill>
                <a:schemeClr val="bg2"/>
              </a:solidFill>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8" y="849983"/>
            <a:ext cx="7165910" cy="4028857"/>
          </a:xfrm>
          <a:prstGeom prst="rect">
            <a:avLst/>
          </a:prstGeom>
        </p:spPr>
      </p:pic>
    </p:spTree>
    <p:extLst>
      <p:ext uri="{BB962C8B-B14F-4D97-AF65-F5344CB8AC3E}">
        <p14:creationId xmlns:p14="http://schemas.microsoft.com/office/powerpoint/2010/main" val="300453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a:t>
            </a:r>
            <a:r>
              <a:rPr lang="en-US" b="1" dirty="0" smtClean="0">
                <a:solidFill>
                  <a:schemeClr val="bg2"/>
                </a:solidFill>
                <a:latin typeface="Times New Roman" pitchFamily="18" charset="0"/>
                <a:cs typeface="Times New Roman" pitchFamily="18" charset="0"/>
              </a:rPr>
              <a:t>Screenshot- BACKEND</a:t>
            </a:r>
            <a:endParaRPr lang="en-IN" b="1" dirty="0">
              <a:solidFill>
                <a:schemeClr val="bg2"/>
              </a:solidFill>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94658"/>
            <a:ext cx="7007290" cy="3939677"/>
          </a:xfrm>
          <a:prstGeom prst="rect">
            <a:avLst/>
          </a:prstGeom>
        </p:spPr>
      </p:pic>
    </p:spTree>
    <p:extLst>
      <p:ext uri="{BB962C8B-B14F-4D97-AF65-F5344CB8AC3E}">
        <p14:creationId xmlns:p14="http://schemas.microsoft.com/office/powerpoint/2010/main" val="250267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3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47</TotalTime>
  <Words>530</Words>
  <Application>Microsoft Office PowerPoint</Application>
  <PresentationFormat>On-screen Show (16:9)</PresentationFormat>
  <Paragraphs>73</Paragraphs>
  <Slides>11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EB Garamond</vt:lpstr>
      <vt:lpstr>Times New Roman</vt:lpstr>
      <vt:lpstr>Calibri</vt:lpstr>
      <vt:lpstr>Public Sans</vt:lpstr>
      <vt:lpstr>Noto Sans Symbols</vt:lpstr>
      <vt:lpstr>EB Garamond SemiBold</vt:lpstr>
      <vt:lpstr>Tahoma</vt:lpstr>
      <vt:lpstr>EB Garamond Medium</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15</cp:revision>
  <dcterms:created xsi:type="dcterms:W3CDTF">2020-08-13T11:21:00Z</dcterms:created>
  <dcterms:modified xsi:type="dcterms:W3CDTF">2023-11-01T00:57:45Z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